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37" r:id="rId3"/>
    <p:sldId id="464" r:id="rId4"/>
    <p:sldId id="465" r:id="rId5"/>
    <p:sldId id="466" r:id="rId6"/>
    <p:sldId id="467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64"/>
            <p14:sldId id="465"/>
            <p14:sldId id="466"/>
            <p14:sldId id="467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26-Nov-23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26-Nov-23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26-Nov-23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22" y="762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Introduction to Digital </a:t>
            </a:r>
            <a:r>
              <a:rPr lang="en-US" dirty="0" smtClean="0"/>
              <a:t>Forensics</a:t>
            </a:r>
            <a:br>
              <a:rPr lang="en-US" dirty="0" smtClean="0"/>
            </a:br>
            <a:r>
              <a:rPr lang="en-US" dirty="0"/>
              <a:t>21PCA213 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III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Capabilities of a digital forensic investigator.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Capabilities of a digital forensic investigator.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904999"/>
            <a:ext cx="883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 digital forensic investigator, also known as a computer forensic analyst or cyber forensic analyst, is responsible for examining digital evidence to investigate and prevent cybercrime. The capabilities of a digital forensic investigator include:</a:t>
            </a:r>
          </a:p>
          <a:p>
            <a:r>
              <a:rPr lang="en-US" sz="2400" b="1" dirty="0"/>
              <a:t>Digital Evidence Collection:</a:t>
            </a:r>
            <a:r>
              <a:rPr lang="en-US" sz="2400" dirty="0"/>
              <a:t> Collecting and preserving digital evidence in a forensically sound manner is a primary responsibility. This involves creating a forensic image of storage media, such as hard drives or memory cards, to ensure the integrity of the original data.</a:t>
            </a:r>
          </a:p>
          <a:p>
            <a:r>
              <a:rPr lang="en-US" sz="2400" b="1" dirty="0"/>
              <a:t>Data Recovery:</a:t>
            </a:r>
            <a:r>
              <a:rPr lang="en-US" sz="2400" dirty="0"/>
              <a:t> Using specialized tools and techniques to recover deleted, hidden, or damaged data from digital devices. This may involve reconstructing files, folders, and other data structures.</a:t>
            </a:r>
          </a:p>
          <a:p>
            <a:pPr algn="just"/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Capabilities of a digital forensic investigator.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904999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Network Forensics:</a:t>
            </a:r>
            <a:r>
              <a:rPr lang="en-US" sz="2400" dirty="0"/>
              <a:t> Analyzing network traffic and logs to trace and investigate security incidents. This includes identifying unauthorized access, data breaches, and other network-related crimes.</a:t>
            </a:r>
          </a:p>
          <a:p>
            <a:r>
              <a:rPr lang="en-US" sz="2400" b="1" dirty="0"/>
              <a:t>Malware Analysis:</a:t>
            </a:r>
            <a:r>
              <a:rPr lang="en-US" sz="2400" dirty="0"/>
              <a:t> Investigating and analyzing malicious software (malware) to understand its functionality, origin, and impact. This helps in identifying and mitigating cybersecurity threats.</a:t>
            </a:r>
          </a:p>
          <a:p>
            <a:r>
              <a:rPr lang="en-US" sz="2400" b="1" dirty="0"/>
              <a:t>Mobile Device Forensics:</a:t>
            </a:r>
            <a:r>
              <a:rPr lang="en-US" sz="2400" dirty="0"/>
              <a:t> Examining mobile devices such as smartphones and tablets to retrieve evidence related to criminal activities. This can involve extracting call logs, text messages, images, and app data.</a:t>
            </a:r>
          </a:p>
          <a:p>
            <a:pPr algn="just"/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9980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Capabilities of a digital forensic investigator.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904999"/>
            <a:ext cx="883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Incident Response:</a:t>
            </a:r>
            <a:r>
              <a:rPr lang="en-US" sz="2400" dirty="0"/>
              <a:t> Responding to cybersecurity incidents in a timely and effective manner. Digital forensic investigators play a crucial role in understanding the nature and scope of incidents, helping organizations mitigate damage and prevent future occurrences.</a:t>
            </a:r>
          </a:p>
          <a:p>
            <a:r>
              <a:rPr lang="en-US" sz="2400" b="1" dirty="0"/>
              <a:t>Electronic Discovery (eDiscovery):</a:t>
            </a:r>
            <a:r>
              <a:rPr lang="en-US" sz="2400" dirty="0"/>
              <a:t> Assisting in legal cases by identifying, collecting, and preserving electronic information that may be relevant as evidence. This is often crucial in litigation and regulatory compliance.</a:t>
            </a:r>
          </a:p>
          <a:p>
            <a:r>
              <a:rPr lang="en-US" sz="2400" b="1" dirty="0"/>
              <a:t>Expert Testimony:</a:t>
            </a:r>
            <a:r>
              <a:rPr lang="en-US" sz="2400" dirty="0"/>
              <a:t> Providing expert testimony in court based on the findings of digital forensic investigations. This involves explaining technical details to non-technical audiences, such as judges and juries.</a:t>
            </a:r>
          </a:p>
          <a:p>
            <a:pPr algn="just"/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5784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Capabilities of a digital forensic investigator.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904999"/>
            <a:ext cx="883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Forensic Analysis:</a:t>
            </a:r>
            <a:r>
              <a:rPr lang="en-US" sz="2400" dirty="0"/>
              <a:t> Analyzing digital evidence to uncover patterns, correlations, and anomalies that can help in reconstructing events, identifying perpetrators, and understanding the modus operandi of cybercriminals.</a:t>
            </a:r>
          </a:p>
          <a:p>
            <a:r>
              <a:rPr lang="en-US" sz="2400" b="1" dirty="0"/>
              <a:t>Forensic Reporting:</a:t>
            </a:r>
            <a:r>
              <a:rPr lang="en-US" sz="2400" dirty="0"/>
              <a:t> Documenting and presenting findings in a clear and concise manner. Digital forensic investigators often create detailed reports that can be used in legal proceedings or internal investigations.</a:t>
            </a:r>
          </a:p>
          <a:p>
            <a:r>
              <a:rPr lang="en-US" sz="2400" b="1" dirty="0"/>
              <a:t>Legal and Ethical Compliance:</a:t>
            </a:r>
            <a:r>
              <a:rPr lang="en-US" sz="2400" dirty="0"/>
              <a:t> Adhering to legal and ethical standards in the collection and handling of digital evidence. This includes understanding and following relevant laws and regulations governing digital investigations.</a:t>
            </a:r>
          </a:p>
          <a:p>
            <a:pPr algn="just"/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1948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Capabilities of a digital forensic investigator.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904999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Continuous Learning:</a:t>
            </a:r>
            <a:r>
              <a:rPr lang="en-US" sz="2400" dirty="0"/>
              <a:t> Staying updated on the latest tools, techniques, and trends in cybersecurity and digital forensics to remain effective in the rapidly evolving landscape of cyber threats.</a:t>
            </a:r>
          </a:p>
          <a:p>
            <a:r>
              <a:rPr lang="en-US" sz="2400" dirty="0"/>
              <a:t>Digital forensic investigators need a combination of technical skills, analytical abilities, and a deep understanding of legal and ethical considerations to carry out their responsibilities effectively.</a:t>
            </a:r>
          </a:p>
          <a:p>
            <a:pPr algn="just"/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6712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468</Words>
  <Application>Microsoft Office PowerPoint</Application>
  <PresentationFormat>On-screen Show (4:3)</PresentationFormat>
  <Paragraphs>38</Paragraphs>
  <Slides>7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Times New Roman</vt:lpstr>
      <vt:lpstr>Office Theme</vt:lpstr>
      <vt:lpstr>DR SNSRCAS, CBE  Introduction to Digital Forensics 21PCA213  I MCA  ODD SEM UNIT III Capabilities of a digital forensic investigator.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252</cp:revision>
  <dcterms:created xsi:type="dcterms:W3CDTF">2006-08-16T00:00:00Z</dcterms:created>
  <dcterms:modified xsi:type="dcterms:W3CDTF">2023-11-26T11:36:30Z</dcterms:modified>
</cp:coreProperties>
</file>